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4" r:id="rId4"/>
    <p:sldId id="258" r:id="rId5"/>
    <p:sldId id="263" r:id="rId6"/>
    <p:sldId id="260" r:id="rId7"/>
    <p:sldId id="262" r:id="rId8"/>
    <p:sldId id="265" r:id="rId9"/>
    <p:sldId id="266" r:id="rId10"/>
    <p:sldId id="261" r:id="rId11"/>
    <p:sldId id="270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62"/>
    <p:restoredTop sz="91258"/>
  </p:normalViewPr>
  <p:slideViewPr>
    <p:cSldViewPr snapToGrid="0" snapToObjects="1">
      <p:cViewPr varScale="1">
        <p:scale>
          <a:sx n="61" d="100"/>
          <a:sy n="61" d="100"/>
        </p:scale>
        <p:origin x="530" y="43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17BA46-B7A1-5B48-9570-F96D0E19F1FA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</dgm:pt>
    <dgm:pt modelId="{2A6A4575-F441-C240-81EE-0E8E76222FAE}">
      <dgm:prSet phldrT="[Texte]"/>
      <dgm:spPr/>
      <dgm:t>
        <a:bodyPr/>
        <a:lstStyle/>
        <a:p>
          <a:r>
            <a:rPr lang="fr-FR" dirty="0"/>
            <a:t>1 - Compréhension du code</a:t>
          </a:r>
        </a:p>
      </dgm:t>
    </dgm:pt>
    <dgm:pt modelId="{EC4D8FD0-3CD6-1F48-AB9C-5B51652DCAA3}" type="parTrans" cxnId="{027BD748-1390-4440-B83F-0B9B8D299F6F}">
      <dgm:prSet/>
      <dgm:spPr/>
      <dgm:t>
        <a:bodyPr/>
        <a:lstStyle/>
        <a:p>
          <a:endParaRPr lang="fr-FR"/>
        </a:p>
      </dgm:t>
    </dgm:pt>
    <dgm:pt modelId="{5C3F3423-F95B-F644-8A5D-C9831E83AFF9}" type="sibTrans" cxnId="{027BD748-1390-4440-B83F-0B9B8D299F6F}">
      <dgm:prSet/>
      <dgm:spPr/>
      <dgm:t>
        <a:bodyPr/>
        <a:lstStyle/>
        <a:p>
          <a:endParaRPr lang="fr-FR"/>
        </a:p>
      </dgm:t>
    </dgm:pt>
    <dgm:pt modelId="{65BDBA54-6DA6-5A41-81FC-08D062A22414}">
      <dgm:prSet phldrT="[Texte]"/>
      <dgm:spPr/>
      <dgm:t>
        <a:bodyPr/>
        <a:lstStyle/>
        <a:p>
          <a:r>
            <a:rPr lang="fr-FR" dirty="0"/>
            <a:t>2 - Optimisation de l'algorithme</a:t>
          </a:r>
        </a:p>
      </dgm:t>
    </dgm:pt>
    <dgm:pt modelId="{D6D07FC3-0639-8E46-BFEF-9C932E67FFCF}" type="parTrans" cxnId="{507EE790-60CB-D441-B686-3CA99FF44C88}">
      <dgm:prSet/>
      <dgm:spPr/>
      <dgm:t>
        <a:bodyPr/>
        <a:lstStyle/>
        <a:p>
          <a:endParaRPr lang="fr-FR"/>
        </a:p>
      </dgm:t>
    </dgm:pt>
    <dgm:pt modelId="{CF8EC3D7-A4A1-3D4B-BFAF-AC71A8618B94}" type="sibTrans" cxnId="{507EE790-60CB-D441-B686-3CA99FF44C88}">
      <dgm:prSet/>
      <dgm:spPr/>
      <dgm:t>
        <a:bodyPr/>
        <a:lstStyle/>
        <a:p>
          <a:endParaRPr lang="fr-FR"/>
        </a:p>
      </dgm:t>
    </dgm:pt>
    <dgm:pt modelId="{540A84ED-BBAE-0647-8454-8035BF948D0B}">
      <dgm:prSet phldrT="[Texte]"/>
      <dgm:spPr/>
      <dgm:t>
        <a:bodyPr/>
        <a:lstStyle/>
        <a:p>
          <a:r>
            <a:rPr lang="fr-FR" dirty="0"/>
            <a:t>3 - Conversion de Python au C#</a:t>
          </a:r>
        </a:p>
      </dgm:t>
    </dgm:pt>
    <dgm:pt modelId="{B8297347-EDB4-EC4A-97E4-2E368C750225}" type="parTrans" cxnId="{B10BD2E4-98A8-6E4B-8739-C780AC6D0BBC}">
      <dgm:prSet/>
      <dgm:spPr/>
      <dgm:t>
        <a:bodyPr/>
        <a:lstStyle/>
        <a:p>
          <a:endParaRPr lang="fr-FR"/>
        </a:p>
      </dgm:t>
    </dgm:pt>
    <dgm:pt modelId="{73CC2F68-3055-224D-8D9A-F0ADFCD6580B}" type="sibTrans" cxnId="{B10BD2E4-98A8-6E4B-8739-C780AC6D0BBC}">
      <dgm:prSet/>
      <dgm:spPr/>
      <dgm:t>
        <a:bodyPr/>
        <a:lstStyle/>
        <a:p>
          <a:endParaRPr lang="fr-FR"/>
        </a:p>
      </dgm:t>
    </dgm:pt>
    <dgm:pt modelId="{0045DAD1-CE06-7041-A11C-B79E5B0FAF0F}">
      <dgm:prSet phldrT="[Texte]"/>
      <dgm:spPr/>
      <dgm:t>
        <a:bodyPr/>
        <a:lstStyle/>
        <a:p>
          <a:r>
            <a:rPr lang="fr-FR" dirty="0"/>
            <a:t>4 - Regroupement avec le groupe arbitre</a:t>
          </a:r>
        </a:p>
      </dgm:t>
    </dgm:pt>
    <dgm:pt modelId="{72AD662C-2D48-334A-A987-1A4D475B9C72}" type="parTrans" cxnId="{736AB425-ED80-4C42-9195-100048822C5B}">
      <dgm:prSet/>
      <dgm:spPr/>
      <dgm:t>
        <a:bodyPr/>
        <a:lstStyle/>
        <a:p>
          <a:endParaRPr lang="fr-FR"/>
        </a:p>
      </dgm:t>
    </dgm:pt>
    <dgm:pt modelId="{8B762AEF-2695-ED4E-90C6-3211E3BA5C24}" type="sibTrans" cxnId="{736AB425-ED80-4C42-9195-100048822C5B}">
      <dgm:prSet/>
      <dgm:spPr/>
      <dgm:t>
        <a:bodyPr/>
        <a:lstStyle/>
        <a:p>
          <a:endParaRPr lang="fr-FR"/>
        </a:p>
      </dgm:t>
    </dgm:pt>
    <dgm:pt modelId="{DEF016F8-8049-6B4C-8E2F-8E363C906154}" type="pres">
      <dgm:prSet presAssocID="{D417BA46-B7A1-5B48-9570-F96D0E19F1FA}" presName="outerComposite" presStyleCnt="0">
        <dgm:presLayoutVars>
          <dgm:chMax val="5"/>
          <dgm:dir/>
          <dgm:resizeHandles val="exact"/>
        </dgm:presLayoutVars>
      </dgm:prSet>
      <dgm:spPr/>
    </dgm:pt>
    <dgm:pt modelId="{E51D5531-75AA-254D-8600-86BB6262A272}" type="pres">
      <dgm:prSet presAssocID="{D417BA46-B7A1-5B48-9570-F96D0E19F1FA}" presName="dummyMaxCanvas" presStyleCnt="0">
        <dgm:presLayoutVars/>
      </dgm:prSet>
      <dgm:spPr/>
    </dgm:pt>
    <dgm:pt modelId="{9402FED2-F6EF-0946-9DEC-7B50B4A89843}" type="pres">
      <dgm:prSet presAssocID="{D417BA46-B7A1-5B48-9570-F96D0E19F1FA}" presName="FourNodes_1" presStyleLbl="node1" presStyleIdx="0" presStyleCnt="4">
        <dgm:presLayoutVars>
          <dgm:bulletEnabled val="1"/>
        </dgm:presLayoutVars>
      </dgm:prSet>
      <dgm:spPr/>
    </dgm:pt>
    <dgm:pt modelId="{E4E13C72-A41E-A64F-B470-C879E6F416FF}" type="pres">
      <dgm:prSet presAssocID="{D417BA46-B7A1-5B48-9570-F96D0E19F1FA}" presName="FourNodes_2" presStyleLbl="node1" presStyleIdx="1" presStyleCnt="4">
        <dgm:presLayoutVars>
          <dgm:bulletEnabled val="1"/>
        </dgm:presLayoutVars>
      </dgm:prSet>
      <dgm:spPr/>
    </dgm:pt>
    <dgm:pt modelId="{1BFD062E-9B8F-4948-8A1B-4A4EBE6618E8}" type="pres">
      <dgm:prSet presAssocID="{D417BA46-B7A1-5B48-9570-F96D0E19F1FA}" presName="FourNodes_3" presStyleLbl="node1" presStyleIdx="2" presStyleCnt="4">
        <dgm:presLayoutVars>
          <dgm:bulletEnabled val="1"/>
        </dgm:presLayoutVars>
      </dgm:prSet>
      <dgm:spPr/>
    </dgm:pt>
    <dgm:pt modelId="{3E7E8B77-E6F6-C246-932B-0A57F8057549}" type="pres">
      <dgm:prSet presAssocID="{D417BA46-B7A1-5B48-9570-F96D0E19F1FA}" presName="FourNodes_4" presStyleLbl="node1" presStyleIdx="3" presStyleCnt="4">
        <dgm:presLayoutVars>
          <dgm:bulletEnabled val="1"/>
        </dgm:presLayoutVars>
      </dgm:prSet>
      <dgm:spPr/>
    </dgm:pt>
    <dgm:pt modelId="{185D8709-9918-754E-8AB5-E3370A710095}" type="pres">
      <dgm:prSet presAssocID="{D417BA46-B7A1-5B48-9570-F96D0E19F1FA}" presName="FourConn_1-2" presStyleLbl="fgAccFollowNode1" presStyleIdx="0" presStyleCnt="3">
        <dgm:presLayoutVars>
          <dgm:bulletEnabled val="1"/>
        </dgm:presLayoutVars>
      </dgm:prSet>
      <dgm:spPr/>
    </dgm:pt>
    <dgm:pt modelId="{235B7B22-6B33-664A-838F-CD61BC17B0C4}" type="pres">
      <dgm:prSet presAssocID="{D417BA46-B7A1-5B48-9570-F96D0E19F1FA}" presName="FourConn_2-3" presStyleLbl="fgAccFollowNode1" presStyleIdx="1" presStyleCnt="3">
        <dgm:presLayoutVars>
          <dgm:bulletEnabled val="1"/>
        </dgm:presLayoutVars>
      </dgm:prSet>
      <dgm:spPr/>
    </dgm:pt>
    <dgm:pt modelId="{BA306992-A409-FE47-A415-F29A221D0B11}" type="pres">
      <dgm:prSet presAssocID="{D417BA46-B7A1-5B48-9570-F96D0E19F1FA}" presName="FourConn_3-4" presStyleLbl="fgAccFollowNode1" presStyleIdx="2" presStyleCnt="3">
        <dgm:presLayoutVars>
          <dgm:bulletEnabled val="1"/>
        </dgm:presLayoutVars>
      </dgm:prSet>
      <dgm:spPr/>
    </dgm:pt>
    <dgm:pt modelId="{71039CA0-1F1F-5848-ABF5-7E85D25ADF8F}" type="pres">
      <dgm:prSet presAssocID="{D417BA46-B7A1-5B48-9570-F96D0E19F1FA}" presName="FourNodes_1_text" presStyleLbl="node1" presStyleIdx="3" presStyleCnt="4">
        <dgm:presLayoutVars>
          <dgm:bulletEnabled val="1"/>
        </dgm:presLayoutVars>
      </dgm:prSet>
      <dgm:spPr/>
    </dgm:pt>
    <dgm:pt modelId="{82DF2A45-52EA-9D4C-9C89-7CD53D43EF56}" type="pres">
      <dgm:prSet presAssocID="{D417BA46-B7A1-5B48-9570-F96D0E19F1FA}" presName="FourNodes_2_text" presStyleLbl="node1" presStyleIdx="3" presStyleCnt="4">
        <dgm:presLayoutVars>
          <dgm:bulletEnabled val="1"/>
        </dgm:presLayoutVars>
      </dgm:prSet>
      <dgm:spPr/>
    </dgm:pt>
    <dgm:pt modelId="{DF686B09-3AB5-DF4D-8F15-416C82664799}" type="pres">
      <dgm:prSet presAssocID="{D417BA46-B7A1-5B48-9570-F96D0E19F1FA}" presName="FourNodes_3_text" presStyleLbl="node1" presStyleIdx="3" presStyleCnt="4">
        <dgm:presLayoutVars>
          <dgm:bulletEnabled val="1"/>
        </dgm:presLayoutVars>
      </dgm:prSet>
      <dgm:spPr/>
    </dgm:pt>
    <dgm:pt modelId="{4D550798-8755-CA4A-83CB-3FD0B679B2EB}" type="pres">
      <dgm:prSet presAssocID="{D417BA46-B7A1-5B48-9570-F96D0E19F1F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8FBAA0D-B6E1-124D-AE49-178AB765897F}" type="presOf" srcId="{0045DAD1-CE06-7041-A11C-B79E5B0FAF0F}" destId="{4D550798-8755-CA4A-83CB-3FD0B679B2EB}" srcOrd="1" destOrd="0" presId="urn:microsoft.com/office/officeart/2005/8/layout/vProcess5"/>
    <dgm:cxn modelId="{1FE22515-C358-E149-9A5D-FC7196498967}" type="presOf" srcId="{CF8EC3D7-A4A1-3D4B-BFAF-AC71A8618B94}" destId="{235B7B22-6B33-664A-838F-CD61BC17B0C4}" srcOrd="0" destOrd="0" presId="urn:microsoft.com/office/officeart/2005/8/layout/vProcess5"/>
    <dgm:cxn modelId="{815C7324-B78B-1A43-9C73-95303D290A3D}" type="presOf" srcId="{73CC2F68-3055-224D-8D9A-F0ADFCD6580B}" destId="{BA306992-A409-FE47-A415-F29A221D0B11}" srcOrd="0" destOrd="0" presId="urn:microsoft.com/office/officeart/2005/8/layout/vProcess5"/>
    <dgm:cxn modelId="{736AB425-ED80-4C42-9195-100048822C5B}" srcId="{D417BA46-B7A1-5B48-9570-F96D0E19F1FA}" destId="{0045DAD1-CE06-7041-A11C-B79E5B0FAF0F}" srcOrd="3" destOrd="0" parTransId="{72AD662C-2D48-334A-A987-1A4D475B9C72}" sibTransId="{8B762AEF-2695-ED4E-90C6-3211E3BA5C24}"/>
    <dgm:cxn modelId="{8E12DB31-DA8E-F14D-9CEC-14869FF74CAE}" type="presOf" srcId="{2A6A4575-F441-C240-81EE-0E8E76222FAE}" destId="{9402FED2-F6EF-0946-9DEC-7B50B4A89843}" srcOrd="0" destOrd="0" presId="urn:microsoft.com/office/officeart/2005/8/layout/vProcess5"/>
    <dgm:cxn modelId="{5931BC36-8DF3-2F40-BAB8-F71BD1B02504}" type="presOf" srcId="{65BDBA54-6DA6-5A41-81FC-08D062A22414}" destId="{82DF2A45-52EA-9D4C-9C89-7CD53D43EF56}" srcOrd="1" destOrd="0" presId="urn:microsoft.com/office/officeart/2005/8/layout/vProcess5"/>
    <dgm:cxn modelId="{027BD748-1390-4440-B83F-0B9B8D299F6F}" srcId="{D417BA46-B7A1-5B48-9570-F96D0E19F1FA}" destId="{2A6A4575-F441-C240-81EE-0E8E76222FAE}" srcOrd="0" destOrd="0" parTransId="{EC4D8FD0-3CD6-1F48-AB9C-5B51652DCAA3}" sibTransId="{5C3F3423-F95B-F644-8A5D-C9831E83AFF9}"/>
    <dgm:cxn modelId="{E03F4E7D-131D-C342-B5EF-E627FBB62F9B}" type="presOf" srcId="{65BDBA54-6DA6-5A41-81FC-08D062A22414}" destId="{E4E13C72-A41E-A64F-B470-C879E6F416FF}" srcOrd="0" destOrd="0" presId="urn:microsoft.com/office/officeart/2005/8/layout/vProcess5"/>
    <dgm:cxn modelId="{507EE790-60CB-D441-B686-3CA99FF44C88}" srcId="{D417BA46-B7A1-5B48-9570-F96D0E19F1FA}" destId="{65BDBA54-6DA6-5A41-81FC-08D062A22414}" srcOrd="1" destOrd="0" parTransId="{D6D07FC3-0639-8E46-BFEF-9C932E67FFCF}" sibTransId="{CF8EC3D7-A4A1-3D4B-BFAF-AC71A8618B94}"/>
    <dgm:cxn modelId="{1AB31C95-5109-FA4E-9430-C8DAA2892BA9}" type="presOf" srcId="{540A84ED-BBAE-0647-8454-8035BF948D0B}" destId="{1BFD062E-9B8F-4948-8A1B-4A4EBE6618E8}" srcOrd="0" destOrd="0" presId="urn:microsoft.com/office/officeart/2005/8/layout/vProcess5"/>
    <dgm:cxn modelId="{410135B4-0843-4D4A-8AA6-B0BBDD4DF4A6}" type="presOf" srcId="{0045DAD1-CE06-7041-A11C-B79E5B0FAF0F}" destId="{3E7E8B77-E6F6-C246-932B-0A57F8057549}" srcOrd="0" destOrd="0" presId="urn:microsoft.com/office/officeart/2005/8/layout/vProcess5"/>
    <dgm:cxn modelId="{2A92D6BE-0025-5E43-9CCB-F74E5220952C}" type="presOf" srcId="{2A6A4575-F441-C240-81EE-0E8E76222FAE}" destId="{71039CA0-1F1F-5848-ABF5-7E85D25ADF8F}" srcOrd="1" destOrd="0" presId="urn:microsoft.com/office/officeart/2005/8/layout/vProcess5"/>
    <dgm:cxn modelId="{020600D1-C0FC-C043-9C4A-1F4A337AD1F0}" type="presOf" srcId="{D417BA46-B7A1-5B48-9570-F96D0E19F1FA}" destId="{DEF016F8-8049-6B4C-8E2F-8E363C906154}" srcOrd="0" destOrd="0" presId="urn:microsoft.com/office/officeart/2005/8/layout/vProcess5"/>
    <dgm:cxn modelId="{B10BD2E4-98A8-6E4B-8739-C780AC6D0BBC}" srcId="{D417BA46-B7A1-5B48-9570-F96D0E19F1FA}" destId="{540A84ED-BBAE-0647-8454-8035BF948D0B}" srcOrd="2" destOrd="0" parTransId="{B8297347-EDB4-EC4A-97E4-2E368C750225}" sibTransId="{73CC2F68-3055-224D-8D9A-F0ADFCD6580B}"/>
    <dgm:cxn modelId="{7A69BAF7-CD8F-BD4D-A830-D02ED6ED38B4}" type="presOf" srcId="{5C3F3423-F95B-F644-8A5D-C9831E83AFF9}" destId="{185D8709-9918-754E-8AB5-E3370A710095}" srcOrd="0" destOrd="0" presId="urn:microsoft.com/office/officeart/2005/8/layout/vProcess5"/>
    <dgm:cxn modelId="{20ADA6FC-942C-E140-A135-A4156D58C7A9}" type="presOf" srcId="{540A84ED-BBAE-0647-8454-8035BF948D0B}" destId="{DF686B09-3AB5-DF4D-8F15-416C82664799}" srcOrd="1" destOrd="0" presId="urn:microsoft.com/office/officeart/2005/8/layout/vProcess5"/>
    <dgm:cxn modelId="{EA62E46A-D163-C24C-A70D-E25055CA2444}" type="presParOf" srcId="{DEF016F8-8049-6B4C-8E2F-8E363C906154}" destId="{E51D5531-75AA-254D-8600-86BB6262A272}" srcOrd="0" destOrd="0" presId="urn:microsoft.com/office/officeart/2005/8/layout/vProcess5"/>
    <dgm:cxn modelId="{3EADF0BF-7D6F-404F-ADD8-E916A3C15581}" type="presParOf" srcId="{DEF016F8-8049-6B4C-8E2F-8E363C906154}" destId="{9402FED2-F6EF-0946-9DEC-7B50B4A89843}" srcOrd="1" destOrd="0" presId="urn:microsoft.com/office/officeart/2005/8/layout/vProcess5"/>
    <dgm:cxn modelId="{EBF20DBF-2802-654A-AF16-024129D61AD2}" type="presParOf" srcId="{DEF016F8-8049-6B4C-8E2F-8E363C906154}" destId="{E4E13C72-A41E-A64F-B470-C879E6F416FF}" srcOrd="2" destOrd="0" presId="urn:microsoft.com/office/officeart/2005/8/layout/vProcess5"/>
    <dgm:cxn modelId="{BC7AF4E9-5728-A949-9B7E-A0B86C63FECC}" type="presParOf" srcId="{DEF016F8-8049-6B4C-8E2F-8E363C906154}" destId="{1BFD062E-9B8F-4948-8A1B-4A4EBE6618E8}" srcOrd="3" destOrd="0" presId="urn:microsoft.com/office/officeart/2005/8/layout/vProcess5"/>
    <dgm:cxn modelId="{0774C648-9AAF-3F41-8495-23124A42EA57}" type="presParOf" srcId="{DEF016F8-8049-6B4C-8E2F-8E363C906154}" destId="{3E7E8B77-E6F6-C246-932B-0A57F8057549}" srcOrd="4" destOrd="0" presId="urn:microsoft.com/office/officeart/2005/8/layout/vProcess5"/>
    <dgm:cxn modelId="{C4EE8046-6799-F348-A45E-9F595BC1C71B}" type="presParOf" srcId="{DEF016F8-8049-6B4C-8E2F-8E363C906154}" destId="{185D8709-9918-754E-8AB5-E3370A710095}" srcOrd="5" destOrd="0" presId="urn:microsoft.com/office/officeart/2005/8/layout/vProcess5"/>
    <dgm:cxn modelId="{B9673F1D-25EB-0D46-B2D3-4D8575240A4B}" type="presParOf" srcId="{DEF016F8-8049-6B4C-8E2F-8E363C906154}" destId="{235B7B22-6B33-664A-838F-CD61BC17B0C4}" srcOrd="6" destOrd="0" presId="urn:microsoft.com/office/officeart/2005/8/layout/vProcess5"/>
    <dgm:cxn modelId="{6B17F031-4102-3143-8296-E918F73D3241}" type="presParOf" srcId="{DEF016F8-8049-6B4C-8E2F-8E363C906154}" destId="{BA306992-A409-FE47-A415-F29A221D0B11}" srcOrd="7" destOrd="0" presId="urn:microsoft.com/office/officeart/2005/8/layout/vProcess5"/>
    <dgm:cxn modelId="{7550E0E6-311A-EA43-A91D-5DB2DE4A3226}" type="presParOf" srcId="{DEF016F8-8049-6B4C-8E2F-8E363C906154}" destId="{71039CA0-1F1F-5848-ABF5-7E85D25ADF8F}" srcOrd="8" destOrd="0" presId="urn:microsoft.com/office/officeart/2005/8/layout/vProcess5"/>
    <dgm:cxn modelId="{A0D910F2-03E2-694D-90DA-C05F694F3BB8}" type="presParOf" srcId="{DEF016F8-8049-6B4C-8E2F-8E363C906154}" destId="{82DF2A45-52EA-9D4C-9C89-7CD53D43EF56}" srcOrd="9" destOrd="0" presId="urn:microsoft.com/office/officeart/2005/8/layout/vProcess5"/>
    <dgm:cxn modelId="{6218E36B-4CE1-0041-99A1-C22373E197EF}" type="presParOf" srcId="{DEF016F8-8049-6B4C-8E2F-8E363C906154}" destId="{DF686B09-3AB5-DF4D-8F15-416C82664799}" srcOrd="10" destOrd="0" presId="urn:microsoft.com/office/officeart/2005/8/layout/vProcess5"/>
    <dgm:cxn modelId="{F7ED0390-698A-DA48-AC5E-4A376B8D90C7}" type="presParOf" srcId="{DEF016F8-8049-6B4C-8E2F-8E363C906154}" destId="{4D550798-8755-CA4A-83CB-3FD0B679B2E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2FED2-F6EF-0946-9DEC-7B50B4A89843}">
      <dsp:nvSpPr>
        <dsp:cNvPr id="0" name=""/>
        <dsp:cNvSpPr/>
      </dsp:nvSpPr>
      <dsp:spPr>
        <a:xfrm>
          <a:off x="0" y="0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1 - Compréhension du code</a:t>
          </a:r>
        </a:p>
      </dsp:txBody>
      <dsp:txXfrm>
        <a:off x="31098" y="31098"/>
        <a:ext cx="7714604" cy="999555"/>
      </dsp:txXfrm>
    </dsp:sp>
    <dsp:sp modelId="{E4E13C72-A41E-A64F-B470-C879E6F416FF}">
      <dsp:nvSpPr>
        <dsp:cNvPr id="0" name=""/>
        <dsp:cNvSpPr/>
      </dsp:nvSpPr>
      <dsp:spPr>
        <a:xfrm>
          <a:off x="749565" y="1254797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2 - Optimisation de l'algorithme</a:t>
          </a:r>
        </a:p>
      </dsp:txBody>
      <dsp:txXfrm>
        <a:off x="780663" y="1285895"/>
        <a:ext cx="7448135" cy="999555"/>
      </dsp:txXfrm>
    </dsp:sp>
    <dsp:sp modelId="{1BFD062E-9B8F-4948-8A1B-4A4EBE6618E8}">
      <dsp:nvSpPr>
        <dsp:cNvPr id="0" name=""/>
        <dsp:cNvSpPr/>
      </dsp:nvSpPr>
      <dsp:spPr>
        <a:xfrm>
          <a:off x="1487943" y="2509595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3 - Conversion de Python au C#</a:t>
          </a:r>
        </a:p>
      </dsp:txBody>
      <dsp:txXfrm>
        <a:off x="1519041" y="2540693"/>
        <a:ext cx="7459323" cy="999555"/>
      </dsp:txXfrm>
    </dsp:sp>
    <dsp:sp modelId="{3E7E8B77-E6F6-C246-932B-0A57F8057549}">
      <dsp:nvSpPr>
        <dsp:cNvPr id="0" name=""/>
        <dsp:cNvSpPr/>
      </dsp:nvSpPr>
      <dsp:spPr>
        <a:xfrm>
          <a:off x="2237508" y="3764393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4 - Regroupement avec le groupe arbitre</a:t>
          </a:r>
        </a:p>
      </dsp:txBody>
      <dsp:txXfrm>
        <a:off x="2268606" y="3795491"/>
        <a:ext cx="7448135" cy="999555"/>
      </dsp:txXfrm>
    </dsp:sp>
    <dsp:sp modelId="{185D8709-9918-754E-8AB5-E3370A710095}">
      <dsp:nvSpPr>
        <dsp:cNvPr id="0" name=""/>
        <dsp:cNvSpPr/>
      </dsp:nvSpPr>
      <dsp:spPr>
        <a:xfrm>
          <a:off x="8259897" y="813205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8415178" y="813205"/>
        <a:ext cx="379576" cy="519329"/>
      </dsp:txXfrm>
    </dsp:sp>
    <dsp:sp modelId="{235B7B22-6B33-664A-838F-CD61BC17B0C4}">
      <dsp:nvSpPr>
        <dsp:cNvPr id="0" name=""/>
        <dsp:cNvSpPr/>
      </dsp:nvSpPr>
      <dsp:spPr>
        <a:xfrm>
          <a:off x="9009462" y="2068003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9164743" y="2068003"/>
        <a:ext cx="379576" cy="519329"/>
      </dsp:txXfrm>
    </dsp:sp>
    <dsp:sp modelId="{BA306992-A409-FE47-A415-F29A221D0B11}">
      <dsp:nvSpPr>
        <dsp:cNvPr id="0" name=""/>
        <dsp:cNvSpPr/>
      </dsp:nvSpPr>
      <dsp:spPr>
        <a:xfrm>
          <a:off x="9747840" y="3322800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9903121" y="3322800"/>
        <a:ext cx="379576" cy="519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5A15B-0B81-5B41-AEFA-6B6238B3E5DF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044D3-75B5-CE4F-80F4-406019DF5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25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23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Archivage</a:t>
            </a:r>
          </a:p>
          <a:p>
            <a:endParaRPr lang="fr-FR" dirty="0"/>
          </a:p>
          <a:p>
            <a:r>
              <a:rPr lang="fr-FR" dirty="0"/>
              <a:t>Première étape : compréhension du code</a:t>
            </a:r>
          </a:p>
          <a:p>
            <a:r>
              <a:rPr lang="fr-FR" dirty="0"/>
              <a:t>Deuxième étape : tentative d’optimisation</a:t>
            </a:r>
          </a:p>
          <a:p>
            <a:r>
              <a:rPr lang="fr-FR" dirty="0"/>
              <a:t>3</a:t>
            </a:r>
            <a:r>
              <a:rPr lang="fr-FR" baseline="30000" dirty="0"/>
              <a:t>e</a:t>
            </a:r>
            <a:r>
              <a:rPr lang="fr-FR" dirty="0"/>
              <a:t> étape : conversion du code en python</a:t>
            </a:r>
          </a:p>
          <a:p>
            <a:r>
              <a:rPr lang="fr-FR" dirty="0"/>
              <a:t>4</a:t>
            </a:r>
            <a:r>
              <a:rPr lang="fr-FR" baseline="30000" dirty="0"/>
              <a:t>e</a:t>
            </a:r>
            <a:r>
              <a:rPr lang="fr-FR" dirty="0"/>
              <a:t> étape : pull </a:t>
            </a:r>
            <a:r>
              <a:rPr lang="fr-FR" dirty="0" err="1"/>
              <a:t>request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Difficulté : optimisation </a:t>
            </a:r>
          </a:p>
          <a:p>
            <a:r>
              <a:rPr lang="fr-FR" dirty="0"/>
              <a:t>Entrainement sur deux ordis pour avoir plusieurs </a:t>
            </a:r>
            <a:r>
              <a:rPr lang="fr-FR" dirty="0" err="1"/>
              <a:t>models</a:t>
            </a:r>
            <a:r>
              <a:rPr lang="fr-FR" dirty="0"/>
              <a:t> de paramètre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53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2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93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47F50-FA4F-7F45-A8E1-BFA7A6894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CDC996-A7CC-D249-9D6F-1660E8A9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371094-FA2C-5443-BE33-3679241B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D295FA-36D7-AA4C-9C21-AA065FB1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74C95B-309C-C443-BEE4-7156CC77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78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B41F2-B2EC-C740-A56C-6CD519F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1E0D16-4627-B54C-9516-7825908F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1A060-2EDB-1A4D-9B09-4F4DFA30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7AF500-208D-9A46-B6B7-62D3B6FA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0E668E-5953-9C47-A28D-11B9D406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824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16F388E-D42D-6D4F-8DEC-863C2B13D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00303C-E1BB-E541-A806-FF16E8998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A0E981-2871-B742-8E63-D03E13FC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A02850-8E8F-B145-AD42-614D61AD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B98085-2801-7947-A6A6-A04DFFD2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9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56ABF-A578-BC40-B8FE-1CA195B3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1E2C5-B246-C04A-A172-5D858D32E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BA2DF-0EA6-B147-A30D-C603BE01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847E83-BF9A-3B40-9265-E6E80ABC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2C0326-CAB9-D549-BB99-851EAA95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9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7005E6-BE31-AE4B-B95F-641451634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C8F700-C61B-254D-A833-0B779576A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2B6F81-790F-5449-8762-527CFA5D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3DD5AE-3EE1-DB48-85AF-935A7099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AB1870-D1FD-504F-9F5D-F5B6BEAD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9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EE1A89-BC4B-FF47-9285-32CA967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F5A8B-7AD4-2549-8A9A-2A8D2530D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3E0500-32E4-ED4F-8249-6D67E4AC1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61A72D-0018-4040-871B-7D519EE7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E3AA85-73BC-CC45-9E7F-A74466EF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55050F-4A7C-784A-A518-E7A3015F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00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39820-11A5-0D44-8620-0ADF6EDC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75D10A-6C96-2949-BA43-78AF2A652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22BDC4-F57E-E744-B97F-44EC48820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89D0BD7-94D5-5649-8757-120E25583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232F366-D1AD-3D41-9926-AD801ABB3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CC2055-4D9F-B845-99D6-0A41A2C6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FA3401-F9A2-104D-96A2-E066A39C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7063D6-B6FB-E04D-A2A0-19EDA48E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38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1C02C-F275-1C4A-94EC-D5E90B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0BC88-C080-4849-BA70-711822C1F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47AC00-FA67-304B-AD92-F4D07422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9AFD48-A5D2-4D4B-BC32-3E886B7E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53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C374C4-D1BD-2F4D-B113-05EA27D2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791596-1215-6B42-A521-AD37EA8B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F469F-8B2E-584E-9E97-42A40704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82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5A0D7-43D4-7F4E-A75C-495B17CF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3F447-6EC7-454C-836A-5CD1D77A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709563-DDB4-AA43-BA1D-77E81B93E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9DB224-86B1-7547-8D1C-C126C51D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958F94-DB38-4E45-9C77-32B28A21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13DAC3-19B1-054E-B9B1-F23A8E56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05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BCDE8-E382-F94A-A6C3-DE92F08D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0C49383-60DF-C241-9DAA-C059A8400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3D240C-5B73-F64C-BC1C-A6A66D5C4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3C0072-D5F2-3F44-AEA6-8453DA31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B2A7F4-99C5-E948-AC98-AEAD2C276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03C659-52CF-7B4B-94E5-6C2B6657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58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5FF4A39-6176-E644-8771-91E0B77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725B99-C2C1-E64B-99E0-14F9C966C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6736EE-C3EA-234F-9115-0E1605B6F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A9FFAF-7FE9-1A44-AB53-9BFE27CB3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9D44D3-7024-704B-8D5D-3D2C2EDD7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38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3E73B3D-2E2C-CB4D-9E59-C10E74B2E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ECD473-749E-8E4D-9752-366E62C3A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5100" y="893618"/>
            <a:ext cx="6781800" cy="10132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Réseaux de Neurones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704AFE-7A12-4E4B-8FB6-AF9ED45A1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0236" y="6437317"/>
            <a:ext cx="5451764" cy="42068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ARAS – HOAREAU – DUVERGNE – LURATTI</a:t>
            </a:r>
          </a:p>
        </p:txBody>
      </p:sp>
    </p:spTree>
    <p:extLst>
      <p:ext uri="{BB962C8B-B14F-4D97-AF65-F5344CB8AC3E}">
        <p14:creationId xmlns:p14="http://schemas.microsoft.com/office/powerpoint/2010/main" val="41234511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6F1311-82DC-1F42-B530-1C18629C0C8B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24F298-FDD7-9041-A654-98E914CF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u="sng" dirty="0">
                <a:solidFill>
                  <a:schemeClr val="bg1"/>
                </a:solidFill>
              </a:rPr>
              <a:t>GitHub</a:t>
            </a:r>
            <a:endParaRPr lang="fr-FR" sz="60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7925C96-FC6E-944B-9135-C77DF0F2E24A}"/>
              </a:ext>
            </a:extLst>
          </p:cNvPr>
          <p:cNvGrpSpPr/>
          <p:nvPr/>
        </p:nvGrpSpPr>
        <p:grpSpPr>
          <a:xfrm>
            <a:off x="529049" y="1924722"/>
            <a:ext cx="26547558" cy="3454400"/>
            <a:chOff x="-2103849" y="1975669"/>
            <a:chExt cx="26547558" cy="3454400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9AF0667-0F50-2E4C-BB77-C56E9205C24A}"/>
                </a:ext>
              </a:extLst>
            </p:cNvPr>
            <p:cNvGrpSpPr/>
            <p:nvPr/>
          </p:nvGrpSpPr>
          <p:grpSpPr>
            <a:xfrm>
              <a:off x="5566951" y="1975669"/>
              <a:ext cx="18876758" cy="3454400"/>
              <a:chOff x="5566951" y="1975669"/>
              <a:chExt cx="18876758" cy="3454400"/>
            </a:xfrm>
          </p:grpSpPr>
          <p:pic>
            <p:nvPicPr>
              <p:cNvPr id="8" name="Image 7" descr="Une image contenant capture d’écran&#10;&#10;Description générée automatiquement">
                <a:extLst>
                  <a:ext uri="{FF2B5EF4-FFF2-40B4-BE49-F238E27FC236}">
                    <a16:creationId xmlns:a16="http://schemas.microsoft.com/office/drawing/2014/main" id="{3F80291C-7848-8649-A288-F48E7F270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82409" y="1975669"/>
                <a:ext cx="7861300" cy="3454400"/>
              </a:xfrm>
              <a:prstGeom prst="rect">
                <a:avLst/>
              </a:prstGeom>
            </p:spPr>
          </p:pic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AA50F5B5-F731-754A-849B-FD03DA5A6B5E}"/>
                  </a:ext>
                </a:extLst>
              </p:cNvPr>
              <p:cNvGrpSpPr/>
              <p:nvPr/>
            </p:nvGrpSpPr>
            <p:grpSpPr>
              <a:xfrm>
                <a:off x="5566951" y="1991340"/>
                <a:ext cx="12933084" cy="3432792"/>
                <a:chOff x="5566951" y="1991340"/>
                <a:chExt cx="12933084" cy="3432792"/>
              </a:xfrm>
            </p:grpSpPr>
            <p:pic>
              <p:nvPicPr>
                <p:cNvPr id="10" name="Image 9" descr="Une image contenant capture d’écran&#10;&#10;Description générée automatiquement">
                  <a:extLst>
                    <a:ext uri="{FF2B5EF4-FFF2-40B4-BE49-F238E27FC236}">
                      <a16:creationId xmlns:a16="http://schemas.microsoft.com/office/drawing/2014/main" id="{69775143-FCBC-574E-ADC3-CE687AAD3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80" t="1046" b="1"/>
                <a:stretch/>
              </p:blipFill>
              <p:spPr>
                <a:xfrm>
                  <a:off x="5566951" y="1991340"/>
                  <a:ext cx="7754366" cy="3430804"/>
                </a:xfrm>
                <a:prstGeom prst="rect">
                  <a:avLst/>
                </a:prstGeom>
              </p:spPr>
            </p:pic>
            <p:pic>
              <p:nvPicPr>
                <p:cNvPr id="12" name="Image 11" descr="Une image contenant capture d’écran&#10;&#10;Description générée automatiquement">
                  <a:extLst>
                    <a:ext uri="{FF2B5EF4-FFF2-40B4-BE49-F238E27FC236}">
                      <a16:creationId xmlns:a16="http://schemas.microsoft.com/office/drawing/2014/main" id="{11A261E4-A8C9-BB42-BC3F-688E9814A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202" t="990" r="1494"/>
                <a:stretch/>
              </p:blipFill>
              <p:spPr>
                <a:xfrm>
                  <a:off x="10862888" y="1991340"/>
                  <a:ext cx="7637147" cy="34327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9B4BF36A-902E-BC45-B226-A3C223704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-654"/>
            <a:stretch/>
          </p:blipFill>
          <p:spPr>
            <a:xfrm>
              <a:off x="-2103849" y="1991339"/>
              <a:ext cx="7671025" cy="3438729"/>
            </a:xfrm>
            <a:prstGeom prst="rect">
              <a:avLst/>
            </a:prstGeom>
          </p:spPr>
        </p:pic>
      </p:grpSp>
      <p:pic>
        <p:nvPicPr>
          <p:cNvPr id="26" name="Espace réservé du contenu 24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136CDC0B-0304-F848-B163-0F6D7D768E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7" b="690"/>
          <a:stretch/>
        </p:blipFill>
        <p:spPr>
          <a:xfrm>
            <a:off x="-91075" y="1936519"/>
            <a:ext cx="1549400" cy="3407006"/>
          </a:xfrm>
          <a:prstGeom prst="rect">
            <a:avLst/>
          </a:prstGeom>
        </p:spPr>
      </p:pic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3044BF58-FC62-164E-A6DD-44FCCBB9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9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-1.27031 -0.00602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16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83C1F9-5983-42F9-97F5-26EF6E7627C2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28C3D1-5556-4DAF-8A8F-2B437560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Traitement des Datas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EEB805-B7B6-4097-BE8E-50851228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62F9BF-098A-4A21-B5F8-E4067F33A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9" r="35599" b="9894"/>
          <a:stretch/>
        </p:blipFill>
        <p:spPr>
          <a:xfrm>
            <a:off x="697282" y="1377862"/>
            <a:ext cx="7851732" cy="495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82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3153D-8AEF-42C4-A563-0A3BBC40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5CDD99-E0C2-4484-9D98-1108D42F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F5EE60-66A3-40F7-BCC3-5C319FD677D3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C63EE73-11E5-4E03-AF65-8ED6AA981A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>
                <a:solidFill>
                  <a:schemeClr val="bg1"/>
                </a:solidFill>
              </a:rPr>
              <a:t>Python Avec </a:t>
            </a:r>
            <a:r>
              <a:rPr lang="fr-FR" u="sng" dirty="0" err="1">
                <a:solidFill>
                  <a:schemeClr val="bg1"/>
                </a:solidFill>
              </a:rPr>
              <a:t>Keras</a:t>
            </a:r>
            <a:r>
              <a:rPr lang="fr-FR" u="sng" dirty="0">
                <a:solidFill>
                  <a:schemeClr val="bg1"/>
                </a:solidFill>
              </a:rPr>
              <a:t>: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9D768A3-9C3D-454D-B3C1-620571A0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9" t="29650" r="47363" b="24505"/>
          <a:stretch/>
        </p:blipFill>
        <p:spPr>
          <a:xfrm>
            <a:off x="5799552" y="1943085"/>
            <a:ext cx="6205050" cy="31492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FB85C07-4047-4BC0-88CB-765682AFD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" t="44079" r="47337" b="13730"/>
          <a:stretch/>
        </p:blipFill>
        <p:spPr>
          <a:xfrm>
            <a:off x="23457" y="2050074"/>
            <a:ext cx="5314180" cy="29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7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DAF0F-2762-4B87-BEE5-7A89AC12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E95D71-1CA2-4E44-8877-2A7E0CC63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6595A9-3210-49DC-B6A6-D3B65BB3EECD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5064525-A462-40D2-A455-FE6EF8F52A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Erreur sur la conversion en C#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E6A9F3-31D3-45BB-9A52-77FA91CAC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1" t="9931" r="10000" b="40294"/>
          <a:stretch/>
        </p:blipFill>
        <p:spPr>
          <a:xfrm>
            <a:off x="1781735" y="2294498"/>
            <a:ext cx="8841441" cy="341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0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65DD0F-4997-42A9-9BB6-5EE70A24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FC2017-0D4A-43F6-AA62-AC5CBC9B3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9C6131-EC02-4345-836A-D8E909227109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6388C3-B8FD-497E-9FE5-367856F9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26212" r="17189" b="12154"/>
          <a:stretch/>
        </p:blipFill>
        <p:spPr>
          <a:xfrm>
            <a:off x="2286000" y="1950036"/>
            <a:ext cx="7962900" cy="42269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0D669C-FA77-4383-A595-6EA0ACA58C28}"/>
              </a:ext>
            </a:extLst>
          </p:cNvPr>
          <p:cNvSpPr txBox="1"/>
          <p:nvPr/>
        </p:nvSpPr>
        <p:spPr>
          <a:xfrm>
            <a:off x="2063141" y="735600"/>
            <a:ext cx="8185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u="sng" dirty="0">
                <a:solidFill>
                  <a:schemeClr val="bg1"/>
                </a:solidFill>
              </a:rPr>
              <a:t>Résolution:</a:t>
            </a:r>
          </a:p>
        </p:txBody>
      </p:sp>
    </p:spTree>
    <p:extLst>
      <p:ext uri="{BB962C8B-B14F-4D97-AF65-F5344CB8AC3E}">
        <p14:creationId xmlns:p14="http://schemas.microsoft.com/office/powerpoint/2010/main" val="170894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800" u="sng" dirty="0"/>
              <a:t>Réseau</a:t>
            </a:r>
            <a:r>
              <a:rPr lang="en-US" sz="4800" u="sng" dirty="0"/>
              <a:t> de </a:t>
            </a:r>
            <a:r>
              <a:rPr lang="fr-FR" sz="4800" u="sng" dirty="0"/>
              <a:t>neurones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DF3C62-B34B-684E-B0E3-6317B218E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008"/>
          <a:stretch/>
        </p:blipFill>
        <p:spPr>
          <a:xfrm>
            <a:off x="20" y="1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773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Réseau de neurones convolutifs</a:t>
            </a:r>
          </a:p>
        </p:txBody>
      </p:sp>
      <p:pic>
        <p:nvPicPr>
          <p:cNvPr id="4" name="Image 3" descr="Une image contenant articles de toilette&#10;&#10;Description générée automatiquement">
            <a:extLst>
              <a:ext uri="{FF2B5EF4-FFF2-40B4-BE49-F238E27FC236}">
                <a16:creationId xmlns:a16="http://schemas.microsoft.com/office/drawing/2014/main" id="{DA7BF161-4B2F-3347-B19E-AF7C36FE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901664"/>
            <a:ext cx="6553545" cy="50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204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88B5D8-F721-A446-A65E-727EF829838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A5D3F7-8E86-6B4E-A3C3-D31EBB3B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4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Étapes :</a:t>
            </a:r>
            <a:endParaRPr lang="fr-FR" sz="6000" dirty="0">
              <a:solidFill>
                <a:schemeClr val="bg1"/>
              </a:solidFill>
              <a:latin typeface="JasmineUPC" panose="020B0604020202020204" pitchFamily="34" charset="0"/>
              <a:cs typeface="JasmineUPC" panose="020B0604020202020204" pitchFamily="34" charset="0"/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D9FAE53-F5B4-EB4A-916B-CD73847FB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918637"/>
              </p:ext>
            </p:extLst>
          </p:nvPr>
        </p:nvGraphicFramePr>
        <p:xfrm>
          <a:off x="838200" y="1413163"/>
          <a:ext cx="11187545" cy="4826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5358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u="sng" dirty="0"/>
              <a:t>Compréhension</a:t>
            </a:r>
            <a:r>
              <a:rPr lang="en-US" sz="6000" u="sng" dirty="0"/>
              <a:t> du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E9948B6-0CFB-F041-9DBE-5EB4C731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734" y="1290336"/>
            <a:ext cx="5458816" cy="204705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F192B656-5D96-ED49-9B3F-70F3E7E9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727" y="321735"/>
            <a:ext cx="3984259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36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0CF6ED-D5C7-154D-B1D7-7B7613FF484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F3AF4F-AA4F-1740-8891-52953A62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6" y="429920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u="sng" dirty="0">
                <a:solidFill>
                  <a:schemeClr val="bg1"/>
                </a:solidFill>
              </a:rPr>
              <a:t>Optimisation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328405-84D2-5B46-A257-A386A4B34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6" y="1889584"/>
            <a:ext cx="4906235" cy="4351338"/>
          </a:xfrm>
        </p:spPr>
        <p:txBody>
          <a:bodyPr/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Déplacer l’analyse de 3 cases à chaque itération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Spécialisé l’algorithme pour la résolution de sudoku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52915A-EE6D-8C4D-AD38-624D78CD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6" y="369308"/>
            <a:ext cx="5877791" cy="5827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7A301-9735-A24A-B18F-5573B223E5C8}"/>
              </a:ext>
            </a:extLst>
          </p:cNvPr>
          <p:cNvSpPr/>
          <p:nvPr/>
        </p:nvSpPr>
        <p:spPr>
          <a:xfrm>
            <a:off x="5839697" y="661514"/>
            <a:ext cx="1828800" cy="1663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3E1A6-010C-3748-9F24-BDCA5E2F3817}"/>
              </a:ext>
            </a:extLst>
          </p:cNvPr>
          <p:cNvSpPr/>
          <p:nvPr/>
        </p:nvSpPr>
        <p:spPr>
          <a:xfrm>
            <a:off x="5777351" y="1182269"/>
            <a:ext cx="1828800" cy="187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849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4257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0444 -0.0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AC6B2B-6D2D-8D43-BDEF-3754CF779EA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u="sng" dirty="0">
                <a:solidFill>
                  <a:schemeClr val="bg1"/>
                </a:solidFill>
              </a:rPr>
              <a:t>Conversion</a:t>
            </a:r>
            <a:r>
              <a:rPr lang="en-US" sz="6000" u="sng" dirty="0">
                <a:solidFill>
                  <a:schemeClr val="bg1"/>
                </a:solidFill>
              </a:rPr>
              <a:t> du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E9948B6-0CFB-F041-9DBE-5EB4C731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098" y="1381943"/>
            <a:ext cx="5458816" cy="20470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92B656-5D96-ED49-9B3F-70F3E7E9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1" y="259035"/>
            <a:ext cx="3984259" cy="398425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58F3B66-0CDF-A84E-9107-FB3DC4822985}"/>
              </a:ext>
            </a:extLst>
          </p:cNvPr>
          <p:cNvCxnSpPr>
            <a:cxnSpLocks/>
          </p:cNvCxnSpPr>
          <p:nvPr/>
        </p:nvCxnSpPr>
        <p:spPr>
          <a:xfrm>
            <a:off x="6096000" y="1236470"/>
            <a:ext cx="0" cy="2340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D2F6A9-C8DD-BC4D-B4CA-9E444B55F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950" y="348486"/>
            <a:ext cx="98552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32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D9F338-6840-FF4E-B630-E2F2F0F9AFA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DD5BCA-2D03-0E46-B0A8-02C94E42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EC9FBC2-1558-914B-A313-FB7A737F7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553" y="365125"/>
            <a:ext cx="8024893" cy="5933192"/>
          </a:xfrm>
        </p:spPr>
      </p:pic>
    </p:spTree>
    <p:extLst>
      <p:ext uri="{BB962C8B-B14F-4D97-AF65-F5344CB8AC3E}">
        <p14:creationId xmlns:p14="http://schemas.microsoft.com/office/powerpoint/2010/main" val="4096380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7F8413-7FFE-5041-904F-A5ADEE65EB7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793398-FEAE-434C-B505-A0BBC904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522D25-22CB-0A47-BBB2-BAFF45EF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1" y="636761"/>
            <a:ext cx="5546311" cy="576352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F25BA05-E6DB-46C0-9873-6D7131864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65" y="746447"/>
            <a:ext cx="2811597" cy="554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AC8BC16-DE44-4DA6-8ADA-0D5EE98E1DB4}"/>
              </a:ext>
            </a:extLst>
          </p:cNvPr>
          <p:cNvSpPr/>
          <p:nvPr/>
        </p:nvSpPr>
        <p:spPr>
          <a:xfrm>
            <a:off x="6219173" y="3494762"/>
            <a:ext cx="1665961" cy="82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7628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129</Words>
  <Application>Microsoft Office PowerPoint</Application>
  <PresentationFormat>Grand écran</PresentationFormat>
  <Paragraphs>37</Paragraphs>
  <Slides>14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JasmineUPC</vt:lpstr>
      <vt:lpstr>Thème Office</vt:lpstr>
      <vt:lpstr>Réseaux de Neurones</vt:lpstr>
      <vt:lpstr>Réseau de neurones</vt:lpstr>
      <vt:lpstr>Réseau de neurones convolutifs</vt:lpstr>
      <vt:lpstr>Étapes :</vt:lpstr>
      <vt:lpstr>Compréhension du code</vt:lpstr>
      <vt:lpstr>Optimisation</vt:lpstr>
      <vt:lpstr>Conversion du code</vt:lpstr>
      <vt:lpstr>Présentation PowerPoint</vt:lpstr>
      <vt:lpstr>Présentation PowerPoint</vt:lpstr>
      <vt:lpstr>GitHub</vt:lpstr>
      <vt:lpstr>Traitement des Datas en Python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de Neurones</dc:title>
  <dc:creator>Lyse-May Hoareau</dc:creator>
  <cp:lastModifiedBy>t Duvergne</cp:lastModifiedBy>
  <cp:revision>7</cp:revision>
  <dcterms:created xsi:type="dcterms:W3CDTF">2020-02-03T22:22:58Z</dcterms:created>
  <dcterms:modified xsi:type="dcterms:W3CDTF">2020-02-04T13:39:16Z</dcterms:modified>
</cp:coreProperties>
</file>